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94" r:id="rId4"/>
    <p:sldId id="295" r:id="rId5"/>
    <p:sldId id="257" r:id="rId6"/>
    <p:sldId id="264" r:id="rId7"/>
    <p:sldId id="270" r:id="rId8"/>
    <p:sldId id="274" r:id="rId9"/>
    <p:sldId id="267" r:id="rId10"/>
    <p:sldId id="258" r:id="rId11"/>
    <p:sldId id="259" r:id="rId12"/>
    <p:sldId id="269" r:id="rId13"/>
    <p:sldId id="260" r:id="rId14"/>
    <p:sldId id="277" r:id="rId15"/>
    <p:sldId id="272" r:id="rId16"/>
    <p:sldId id="273" r:id="rId17"/>
    <p:sldId id="275" r:id="rId18"/>
    <p:sldId id="276" r:id="rId19"/>
    <p:sldId id="278" r:id="rId20"/>
    <p:sldId id="280" r:id="rId21"/>
    <p:sldId id="281" r:id="rId22"/>
    <p:sldId id="282" r:id="rId23"/>
    <p:sldId id="283" r:id="rId24"/>
    <p:sldId id="284" r:id="rId25"/>
    <p:sldId id="285" r:id="rId26"/>
    <p:sldId id="292" r:id="rId27"/>
    <p:sldId id="293" r:id="rId28"/>
    <p:sldId id="286" r:id="rId29"/>
    <p:sldId id="287" r:id="rId30"/>
    <p:sldId id="288" r:id="rId31"/>
    <p:sldId id="289" r:id="rId32"/>
    <p:sldId id="265" r:id="rId3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8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6541d46a5900t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7" descr="ecb4031e37cd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888" y="2914650"/>
            <a:ext cx="331470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8" descr="0_89604_568ac41e_M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488" y="1844675"/>
            <a:ext cx="1300162" cy="136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F800F9-18D4-46E2-9CAC-7ECD6F89C93D}" type="datetimeFigureOut">
              <a:rPr lang="ru-RU"/>
              <a:pPr>
                <a:defRPr/>
              </a:pPr>
              <a:t>16.12.2014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9079A4-CF71-4E01-8DCE-DE87069052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 descr="0_a1a93_57fe433b_orig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288" y="2636838"/>
            <a:ext cx="2309812" cy="230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7" descr="4db66d823c0a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92813" y="4219575"/>
            <a:ext cx="3151187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Группа 9"/>
          <p:cNvGrpSpPr>
            <a:grpSpLocks/>
          </p:cNvGrpSpPr>
          <p:nvPr/>
        </p:nvGrpSpPr>
        <p:grpSpPr bwMode="auto">
          <a:xfrm>
            <a:off x="1835150" y="5661025"/>
            <a:ext cx="7308850" cy="1196975"/>
            <a:chOff x="0" y="4793739"/>
            <a:chExt cx="9144000" cy="2064261"/>
          </a:xfrm>
        </p:grpSpPr>
        <p:pic>
          <p:nvPicPr>
            <p:cNvPr id="7" name="Рисунок 9" descr="0_fe7f9_3e19977b_orig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4793739"/>
              <a:ext cx="5688632" cy="2064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Рисунок 10" descr="0_fe7f9_3e19977b_orig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flipH="1">
              <a:off x="5076056" y="4793739"/>
              <a:ext cx="4067944" cy="2064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Группа 14"/>
          <p:cNvGrpSpPr>
            <a:grpSpLocks/>
          </p:cNvGrpSpPr>
          <p:nvPr/>
        </p:nvGrpSpPr>
        <p:grpSpPr bwMode="auto">
          <a:xfrm>
            <a:off x="0" y="5661025"/>
            <a:ext cx="7308850" cy="1196975"/>
            <a:chOff x="0" y="4793739"/>
            <a:chExt cx="9144000" cy="2064261"/>
          </a:xfrm>
        </p:grpSpPr>
        <p:pic>
          <p:nvPicPr>
            <p:cNvPr id="10" name="Рисунок 12" descr="0_fe7f9_3e19977b_orig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4793739"/>
              <a:ext cx="5688632" cy="2064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Рисунок 13" descr="0_fe7f9_3e19977b_orig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flipH="1">
              <a:off x="5076056" y="4793739"/>
              <a:ext cx="4067944" cy="2064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" name="Рисунок 14" descr="Рисунок1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652963"/>
            <a:ext cx="1476375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261C0-6C37-4380-8C25-103E248D8C78}" type="datetimeFigureOut">
              <a:rPr lang="ru-RU"/>
              <a:pPr>
                <a:defRPr/>
              </a:pPr>
              <a:t>16.12.2014</a:t>
            </a:fld>
            <a:endParaRPr lang="ru-RU"/>
          </a:p>
        </p:txBody>
      </p:sp>
      <p:sp>
        <p:nvSpPr>
          <p:cNvPr id="1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81CA48-8A23-46A7-BC89-D3653018A9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6" descr="baby30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21163"/>
            <a:ext cx="2646363" cy="283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7" descr="551f743ee188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8550" y="4221163"/>
            <a:ext cx="2965450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Группа 9"/>
          <p:cNvGrpSpPr>
            <a:grpSpLocks/>
          </p:cNvGrpSpPr>
          <p:nvPr/>
        </p:nvGrpSpPr>
        <p:grpSpPr bwMode="auto">
          <a:xfrm>
            <a:off x="1258888" y="6092825"/>
            <a:ext cx="7885112" cy="765175"/>
            <a:chOff x="1" y="5770398"/>
            <a:chExt cx="9143999" cy="1087602"/>
          </a:xfrm>
        </p:grpSpPr>
        <p:pic>
          <p:nvPicPr>
            <p:cNvPr id="6" name="Рисунок 9" descr="8bc5751b36aa55b03faa72cd4305b5eb_1329683174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" y="5770398"/>
              <a:ext cx="3851920" cy="1087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Рисунок 10" descr="8bc5751b36aa55b03faa72cd4305b5eb_1329683174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79912" y="5770399"/>
              <a:ext cx="3851920" cy="1087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Рисунок 11" descr="8bc5751b36aa55b03faa72cd4305b5eb_1329683174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92080" y="5770399"/>
              <a:ext cx="3851920" cy="1087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Группа 12"/>
          <p:cNvGrpSpPr>
            <a:grpSpLocks/>
          </p:cNvGrpSpPr>
          <p:nvPr/>
        </p:nvGrpSpPr>
        <p:grpSpPr bwMode="auto">
          <a:xfrm>
            <a:off x="0" y="6092825"/>
            <a:ext cx="7885113" cy="765175"/>
            <a:chOff x="1" y="5770398"/>
            <a:chExt cx="9143999" cy="1087602"/>
          </a:xfrm>
        </p:grpSpPr>
        <p:pic>
          <p:nvPicPr>
            <p:cNvPr id="10" name="Рисунок 13" descr="8bc5751b36aa55b03faa72cd4305b5eb_1329683174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" y="5770398"/>
              <a:ext cx="3851920" cy="1087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Рисунок 14" descr="8bc5751b36aa55b03faa72cd4305b5eb_1329683174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79912" y="5770399"/>
              <a:ext cx="3851920" cy="1087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Рисунок 15" descr="8bc5751b36aa55b03faa72cd4305b5eb_1329683174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92080" y="5770399"/>
              <a:ext cx="3851920" cy="1087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D87550-3551-4843-89A1-681D4CD260ED}" type="datetimeFigureOut">
              <a:rPr lang="ru-RU"/>
              <a:pPr>
                <a:defRPr/>
              </a:pPr>
              <a:t>16.12.2014</a:t>
            </a:fld>
            <a:endParaRPr lang="ru-RU"/>
          </a:p>
        </p:txBody>
      </p:sp>
      <p:sp>
        <p:nvSpPr>
          <p:cNvPr id="1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5B81F-A26F-41E8-BBBF-B02B037B61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b9c0b6dd666b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400" y="4005263"/>
            <a:ext cx="2125663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Группа 9"/>
          <p:cNvGrpSpPr>
            <a:grpSpLocks/>
          </p:cNvGrpSpPr>
          <p:nvPr/>
        </p:nvGrpSpPr>
        <p:grpSpPr bwMode="auto">
          <a:xfrm>
            <a:off x="0" y="5778500"/>
            <a:ext cx="9144000" cy="1079500"/>
            <a:chOff x="0" y="5777880"/>
            <a:chExt cx="9144000" cy="1080120"/>
          </a:xfrm>
        </p:grpSpPr>
        <p:pic>
          <p:nvPicPr>
            <p:cNvPr id="4" name="Рисунок 8" descr="0_a01d9_415b13cb_M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23511" y="5777880"/>
              <a:ext cx="4320489" cy="1080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Рисунок 9" descr="0_a01d9_415b13cb_M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87624" y="5777880"/>
              <a:ext cx="4320489" cy="1080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Рисунок 10" descr="0_a01d9_415b13cb_M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5777880"/>
              <a:ext cx="4320489" cy="1080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" name="Рисунок 11" descr="386da46faaeb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91313" y="3619500"/>
            <a:ext cx="2555875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A641C6-0C13-45E0-AB95-6A1F6805EFFD}" type="datetimeFigureOut">
              <a:rPr lang="ru-RU"/>
              <a:pPr>
                <a:defRPr/>
              </a:pPr>
              <a:t>16.12.2014</a:t>
            </a:fld>
            <a:endParaRPr lang="ru-RU"/>
          </a:p>
        </p:txBody>
      </p:sp>
      <p:sp>
        <p:nvSpPr>
          <p:cNvPr id="9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7D5E6-8566-4D40-ABB1-9AE466232C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6" descr="42373f9d2983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788" y="3860800"/>
            <a:ext cx="2987675" cy="280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7" descr="ec75d3390f56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383088"/>
            <a:ext cx="2166938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Группа 8"/>
          <p:cNvGrpSpPr>
            <a:grpSpLocks/>
          </p:cNvGrpSpPr>
          <p:nvPr/>
        </p:nvGrpSpPr>
        <p:grpSpPr bwMode="auto">
          <a:xfrm>
            <a:off x="1835150" y="5876925"/>
            <a:ext cx="7308850" cy="981075"/>
            <a:chOff x="0" y="4793739"/>
            <a:chExt cx="9144000" cy="2064261"/>
          </a:xfrm>
        </p:grpSpPr>
        <p:pic>
          <p:nvPicPr>
            <p:cNvPr id="6" name="Рисунок 9" descr="0_fe7f9_3e19977b_orig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4793739"/>
              <a:ext cx="5688632" cy="2064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Рисунок 10" descr="0_fe7f9_3e19977b_orig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flipH="1">
              <a:off x="5076056" y="4793739"/>
              <a:ext cx="4067944" cy="2064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Группа 11"/>
          <p:cNvGrpSpPr>
            <a:grpSpLocks/>
          </p:cNvGrpSpPr>
          <p:nvPr/>
        </p:nvGrpSpPr>
        <p:grpSpPr bwMode="auto">
          <a:xfrm>
            <a:off x="0" y="5876925"/>
            <a:ext cx="7308850" cy="981075"/>
            <a:chOff x="0" y="4793739"/>
            <a:chExt cx="9144000" cy="2064261"/>
          </a:xfrm>
        </p:grpSpPr>
        <p:pic>
          <p:nvPicPr>
            <p:cNvPr id="9" name="Рисунок 12" descr="0_fe7f9_3e19977b_orig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4793739"/>
              <a:ext cx="5688632" cy="2064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Рисунок 13" descr="0_fe7f9_3e19977b_orig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flipH="1">
              <a:off x="5076056" y="4793739"/>
              <a:ext cx="4067944" cy="2064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1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56B437-5614-4069-B3E3-0FDCA82B73B4}" type="datetimeFigureOut">
              <a:rPr lang="ru-RU"/>
              <a:pPr>
                <a:defRPr/>
              </a:pPr>
              <a:t>16.12.2014</a:t>
            </a:fld>
            <a:endParaRPr lang="ru-RU"/>
          </a:p>
        </p:txBody>
      </p:sp>
      <p:sp>
        <p:nvSpPr>
          <p:cNvPr id="12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6B3ED9-A03B-4661-970A-52E964FF56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rgbClr val="CCFFFF"/>
            </a:gs>
            <a:gs pos="100000">
              <a:schemeClr val="accent3">
                <a:lumMod val="20000"/>
                <a:lumOff val="8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EBB588E-324A-43CE-9A6E-C8DCD8C38189}" type="datetimeFigureOut">
              <a:rPr lang="ru-RU"/>
              <a:pPr>
                <a:defRPr/>
              </a:pPr>
              <a:t>16.12.2014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4FFCF2B-4C78-4207-AE6B-F37288BC8F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/>
        </p:nvSpPr>
        <p:spPr>
          <a:xfrm>
            <a:off x="1547813" y="3429000"/>
            <a:ext cx="4752975" cy="230346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ru-RU" sz="3200" dirty="0"/>
              <a:t>С</a:t>
            </a:r>
            <a:r>
              <a:rPr lang="ru-RU" sz="3200" dirty="0" smtClean="0"/>
              <a:t>РЕДНЯЯ </a:t>
            </a:r>
            <a:r>
              <a:rPr lang="ru-RU" sz="3200" dirty="0"/>
              <a:t>ГРУППА (дети 4-5 лет)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184482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Муниципальное казенное дошкольное образовательное учреждение Аннинский детский сад №7 </a:t>
            </a:r>
            <a:r>
              <a:rPr lang="ru-RU" dirty="0" err="1"/>
              <a:t>общеразвивающего</a:t>
            </a:r>
            <a:r>
              <a:rPr lang="ru-RU" dirty="0"/>
              <a:t>  вида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620688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/>
              <a:t>Талантливы, не только дети, </a:t>
            </a:r>
          </a:p>
          <a:p>
            <a:r>
              <a:rPr lang="ru-RU" sz="2000" b="1" dirty="0"/>
              <a:t>Родители умеют все на свете!</a:t>
            </a:r>
          </a:p>
        </p:txBody>
      </p:sp>
      <p:pic>
        <p:nvPicPr>
          <p:cNvPr id="9219" name="Picture 3" descr="C:\Users\света\Desktop\231_1111\IMG_14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84784"/>
            <a:ext cx="4211960" cy="3096344"/>
          </a:xfrm>
          <a:prstGeom prst="rect">
            <a:avLst/>
          </a:prstGeom>
          <a:noFill/>
        </p:spPr>
      </p:pic>
      <p:pic>
        <p:nvPicPr>
          <p:cNvPr id="9220" name="Picture 4" descr="C:\Users\света\Desktop\Новая папка (3)\P10800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052736"/>
            <a:ext cx="4176464" cy="2664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51920" y="1556792"/>
            <a:ext cx="55446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Чтоб успешно развиваться, </a:t>
            </a:r>
          </a:p>
          <a:p>
            <a:pPr algn="ctr"/>
            <a:r>
              <a:rPr lang="ru-RU" sz="2000" b="1" dirty="0"/>
              <a:t>Нужно спортом заниматься. </a:t>
            </a:r>
          </a:p>
          <a:p>
            <a:pPr algn="ctr"/>
            <a:r>
              <a:rPr lang="ru-RU" sz="2000" b="1" dirty="0"/>
              <a:t>Нам полезно без сомнения </a:t>
            </a:r>
          </a:p>
          <a:p>
            <a:pPr algn="ctr"/>
            <a:r>
              <a:rPr lang="ru-RU" sz="2000" b="1" dirty="0"/>
              <a:t>Все, что связано с движением. </a:t>
            </a:r>
          </a:p>
        </p:txBody>
      </p:sp>
      <p:pic>
        <p:nvPicPr>
          <p:cNvPr id="12289" name="Picture 1" descr="C:\Users\света\Desktop\Новая папка\оформление\WP_20141106_11_15_36_P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692696"/>
            <a:ext cx="3312368" cy="35283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700808"/>
            <a:ext cx="302433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Мишка – </a:t>
            </a:r>
            <a:r>
              <a:rPr lang="ru-RU" sz="2000" b="1" dirty="0" err="1"/>
              <a:t>Топтышка</a:t>
            </a:r>
            <a:r>
              <a:rPr lang="ru-RU" sz="2000" b="1" dirty="0"/>
              <a:t>, очень  рад,</a:t>
            </a:r>
          </a:p>
          <a:p>
            <a:r>
              <a:rPr lang="ru-RU" sz="2000" b="1" dirty="0"/>
              <a:t>С днем рождения поздравить всех ребят</a:t>
            </a:r>
            <a:r>
              <a:rPr lang="ru-RU" b="1" dirty="0"/>
              <a:t>.</a:t>
            </a:r>
          </a:p>
        </p:txBody>
      </p:sp>
      <p:pic>
        <p:nvPicPr>
          <p:cNvPr id="19457" name="Picture 1" descr="C:\Users\света\Desktop\Новая папка\оформление\WP_20141106_11_17_09_P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332656"/>
            <a:ext cx="2736304" cy="4680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5076056" y="1412776"/>
            <a:ext cx="604867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С вами в группу мы попали,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Вы такого не видали.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</a:rPr>
              <a:t>Все, о чем мечтали…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</a:rPr>
              <a:t>здесь непременно это есть!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</a:rPr>
              <a:t>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074" name="Picture 2" descr="C:\Users\света\Desktop\Новая папка (5)\WP_20141215_16_48_22_P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92696"/>
            <a:ext cx="4716016" cy="32883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2051720" y="26064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КУКОЛЬНЫЙ УГОЛОК. </a:t>
            </a:r>
            <a:endParaRPr lang="ru-RU" b="1" dirty="0" smtClean="0">
              <a:solidFill>
                <a:srgbClr val="FF0000"/>
              </a:solidFill>
            </a:endParaRPr>
          </a:p>
          <a:p>
            <a:pPr algn="ctr"/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271" name="Picture 31" descr="C:\Users\света\Desktop\Новая папка (3)\P10800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268760"/>
            <a:ext cx="4032448" cy="2736304"/>
          </a:xfrm>
          <a:prstGeom prst="rect">
            <a:avLst/>
          </a:prstGeom>
          <a:noFill/>
        </p:spPr>
      </p:pic>
      <p:sp>
        <p:nvSpPr>
          <p:cNvPr id="33" name="Прямоугольник 32"/>
          <p:cNvSpPr/>
          <p:nvPr/>
        </p:nvSpPr>
        <p:spPr>
          <a:xfrm>
            <a:off x="4572000" y="177281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/>
              <a:t>Мишку спать мы уложили,</a:t>
            </a:r>
          </a:p>
          <a:p>
            <a:pPr algn="ctr"/>
            <a:r>
              <a:rPr lang="ru-RU" b="1" dirty="0" smtClean="0"/>
              <a:t>Всю посуду перемыли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23728" y="260648"/>
            <a:ext cx="41835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Есть театрализованный уголок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95736" y="4005064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/>
              <a:t>Там куклы разные из сказок: </a:t>
            </a:r>
          </a:p>
          <a:p>
            <a:r>
              <a:rPr lang="ru-RU" sz="2000" b="1" dirty="0"/>
              <a:t>Лисичка, зайчик, старичок, </a:t>
            </a:r>
          </a:p>
          <a:p>
            <a:r>
              <a:rPr lang="ru-RU" sz="2000" b="1" dirty="0"/>
              <a:t>В наших руках ожили сразу. </a:t>
            </a:r>
          </a:p>
        </p:txBody>
      </p:sp>
      <p:pic>
        <p:nvPicPr>
          <p:cNvPr id="4098" name="Picture 2" descr="C:\Users\света\Desktop\Новая папка (5)\WP_20141215_11_44_38_P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836712"/>
            <a:ext cx="3707904" cy="2712238"/>
          </a:xfrm>
          <a:prstGeom prst="rect">
            <a:avLst/>
          </a:prstGeom>
          <a:noFill/>
        </p:spPr>
      </p:pic>
      <p:pic>
        <p:nvPicPr>
          <p:cNvPr id="4099" name="Picture 3" descr="C:\Users\света\Desktop\Новая папка (5)\WP_20141215_11_44_45_Pr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980728"/>
            <a:ext cx="3563888" cy="2664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5536" y="260648"/>
            <a:ext cx="82809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</a:rPr>
              <a:t>Здесь </a:t>
            </a:r>
            <a:r>
              <a:rPr lang="ru-RU" sz="2000" b="1" dirty="0" smtClean="0">
                <a:solidFill>
                  <a:srgbClr val="FF0000"/>
                </a:solidFill>
              </a:rPr>
              <a:t>учимся строить, машину водить.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5122" name="Picture 2" descr="C:\Users\света\Desktop\Новая папка (5)\WP_20141215_11_51_47_P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836712"/>
            <a:ext cx="3888432" cy="2736304"/>
          </a:xfrm>
          <a:prstGeom prst="rect">
            <a:avLst/>
          </a:prstGeom>
          <a:noFill/>
        </p:spPr>
      </p:pic>
      <p:pic>
        <p:nvPicPr>
          <p:cNvPr id="5123" name="Picture 3" descr="C:\Users\света\Desktop\Новая папка\фото 111\P1080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412776"/>
            <a:ext cx="3707904" cy="2636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467544" y="470665"/>
            <a:ext cx="417646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На полках книг у нас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не счесть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,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Разных народов сказки есть.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Нам воспитатель их читает,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Каждый из нас себя героем представляет.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pic>
        <p:nvPicPr>
          <p:cNvPr id="6146" name="Picture 2" descr="C:\Users\света\Desktop\Новая папка (5)\WP_20141215_11_47_05_P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060848"/>
            <a:ext cx="4896544" cy="32883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764704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/>
              <a:t>Все дети любят рисовать. </a:t>
            </a:r>
          </a:p>
          <a:p>
            <a:r>
              <a:rPr lang="ru-RU" sz="2000" b="1" dirty="0"/>
              <a:t>Мы с тобою целый мир </a:t>
            </a:r>
          </a:p>
          <a:p>
            <a:r>
              <a:rPr lang="ru-RU" sz="2000" b="1" dirty="0"/>
              <a:t>На бумаге создадим: </a:t>
            </a:r>
          </a:p>
          <a:p>
            <a:r>
              <a:rPr lang="ru-RU" sz="2000" b="1" dirty="0"/>
              <a:t>Птиц и рыб, дома, людей, </a:t>
            </a:r>
          </a:p>
          <a:p>
            <a:r>
              <a:rPr lang="ru-RU" sz="2000" b="1" dirty="0"/>
              <a:t>Даже сказочных </a:t>
            </a:r>
            <a:r>
              <a:rPr lang="ru-RU" sz="2000" b="1" dirty="0" smtClean="0"/>
              <a:t>зверей.</a:t>
            </a:r>
            <a:endParaRPr lang="ru-RU" sz="2000" b="1" dirty="0"/>
          </a:p>
        </p:txBody>
      </p:sp>
      <p:pic>
        <p:nvPicPr>
          <p:cNvPr id="7170" name="Picture 2" descr="C:\Users\света\Desktop\Новая папка (5)\WP_20141215_11_53_07_P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332656"/>
            <a:ext cx="4680520" cy="38884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Есть уголок природы в нашей группе,</a:t>
            </a:r>
          </a:p>
          <a:p>
            <a:r>
              <a:rPr lang="ru-RU" b="1" dirty="0"/>
              <a:t>Мы там цветочки поливаем,</a:t>
            </a:r>
          </a:p>
          <a:p>
            <a:r>
              <a:rPr lang="ru-RU" b="1" dirty="0"/>
              <a:t>Петрушку, лук, салат сажаем.</a:t>
            </a:r>
          </a:p>
        </p:txBody>
      </p:sp>
      <p:pic>
        <p:nvPicPr>
          <p:cNvPr id="8194" name="Picture 2" descr="C:\Users\света\Desktop\Новая папка (5)\WP_20141212_16_54_02_P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764704"/>
            <a:ext cx="4032448" cy="2496214"/>
          </a:xfrm>
          <a:prstGeom prst="rect">
            <a:avLst/>
          </a:prstGeom>
          <a:noFill/>
        </p:spPr>
      </p:pic>
      <p:pic>
        <p:nvPicPr>
          <p:cNvPr id="8195" name="Picture 3" descr="C:\Users\света\Desktop\Новая папка\Новая папка (3)\P10800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556792"/>
            <a:ext cx="4032448" cy="27809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88024" y="1340768"/>
            <a:ext cx="37444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Уютный </a:t>
            </a:r>
            <a:r>
              <a:rPr lang="ru-RU" sz="2000" dirty="0"/>
              <a:t>светлый садик наш- </a:t>
            </a:r>
          </a:p>
          <a:p>
            <a:r>
              <a:rPr lang="ru-RU" sz="2000" dirty="0"/>
              <a:t>Живем мы здесь как дома.</a:t>
            </a:r>
          </a:p>
          <a:p>
            <a:r>
              <a:rPr lang="ru-RU" sz="2000" dirty="0"/>
              <a:t>И провести экскурсию</a:t>
            </a:r>
          </a:p>
          <a:p>
            <a:r>
              <a:rPr lang="ru-RU" sz="2000" dirty="0" smtClean="0"/>
              <a:t>Для  </a:t>
            </a:r>
            <a:r>
              <a:rPr lang="ru-RU" sz="2000" dirty="0"/>
              <a:t>вас всегда готовы!</a:t>
            </a:r>
          </a:p>
          <a:p>
            <a:r>
              <a:rPr lang="ru-RU" sz="2000" dirty="0"/>
              <a:t>Мы двери открываем </a:t>
            </a:r>
          </a:p>
          <a:p>
            <a:r>
              <a:rPr lang="ru-RU" sz="2000" dirty="0"/>
              <a:t>И нашу группу приглашаем.</a:t>
            </a:r>
          </a:p>
        </p:txBody>
      </p:sp>
      <p:pic>
        <p:nvPicPr>
          <p:cNvPr id="1026" name="Picture 2" descr="C:\Users\света\Desktop\WP_20141216_11_17_23_P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08720"/>
            <a:ext cx="4392488" cy="29282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47667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Здесь учимся мы соображать, логически думать, ум развивать – все игры у нас познавательные.</a:t>
            </a:r>
          </a:p>
        </p:txBody>
      </p:sp>
      <p:pic>
        <p:nvPicPr>
          <p:cNvPr id="39938" name="Picture 2" descr="C:\Users\света\Desktop\Новая папка (3)\P10800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772816"/>
            <a:ext cx="3168352" cy="2348880"/>
          </a:xfrm>
          <a:prstGeom prst="rect">
            <a:avLst/>
          </a:prstGeom>
          <a:noFill/>
        </p:spPr>
      </p:pic>
      <p:pic>
        <p:nvPicPr>
          <p:cNvPr id="39939" name="Picture 3" descr="C:\Users\света\Desktop\Новая папка (3)\P10800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980728"/>
            <a:ext cx="3168352" cy="2304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83968" y="148478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Любим в магазин играть, </a:t>
            </a:r>
          </a:p>
          <a:p>
            <a:r>
              <a:rPr lang="ru-RU" b="1" dirty="0"/>
              <a:t>Печь пирог, стол накрывать. </a:t>
            </a:r>
          </a:p>
          <a:p>
            <a:r>
              <a:rPr lang="ru-RU" b="1" dirty="0"/>
              <a:t>Больных лечить…и непременно </a:t>
            </a:r>
          </a:p>
          <a:p>
            <a:r>
              <a:rPr lang="ru-RU" b="1" dirty="0"/>
              <a:t>Прическу сделать современной! </a:t>
            </a:r>
          </a:p>
        </p:txBody>
      </p:sp>
      <p:pic>
        <p:nvPicPr>
          <p:cNvPr id="9218" name="Picture 2" descr="C:\Users\света\Desktop\Новая папка (5)\WP_20141215_11_56_12_P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88640"/>
            <a:ext cx="2952328" cy="4320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98072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Диванчик здесь удобный есть, </a:t>
            </a:r>
          </a:p>
          <a:p>
            <a:r>
              <a:rPr lang="ru-RU" b="1" dirty="0"/>
              <a:t>Кто хочет, тот и может сесть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227687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Здесь </a:t>
            </a:r>
            <a:r>
              <a:rPr lang="ru-RU" b="1" dirty="0"/>
              <a:t>можно маме позвонить</a:t>
            </a:r>
            <a:r>
              <a:rPr lang="ru-RU" b="1" dirty="0" smtClean="0"/>
              <a:t>.</a:t>
            </a:r>
          </a:p>
          <a:p>
            <a:r>
              <a:rPr lang="ru-RU" b="1" dirty="0" smtClean="0"/>
              <a:t>Исчезнут все твои волнения.</a:t>
            </a:r>
            <a:endParaRPr lang="ru-RU" b="1" dirty="0"/>
          </a:p>
        </p:txBody>
      </p:sp>
      <p:pic>
        <p:nvPicPr>
          <p:cNvPr id="10242" name="Picture 2" descr="C:\Users\света\Desktop\Новая папка (5)\WP_20141212_16_52_28_P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548680"/>
            <a:ext cx="4968552" cy="33843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23528" y="177281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В уголке уединения </a:t>
            </a:r>
          </a:p>
          <a:p>
            <a:r>
              <a:rPr lang="ru-RU" b="1" dirty="0"/>
              <a:t>Можно в тишине побыть. </a:t>
            </a:r>
          </a:p>
        </p:txBody>
      </p:sp>
      <p:pic>
        <p:nvPicPr>
          <p:cNvPr id="11266" name="Picture 2" descr="C:\Users\света\Desktop\Новая папка (5)\WP_20141212_16_43_21_P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404664"/>
            <a:ext cx="3096344" cy="39330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19672" y="400506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Как дорогу перейти, </a:t>
            </a:r>
          </a:p>
          <a:p>
            <a:r>
              <a:rPr lang="ru-RU" b="1" dirty="0"/>
              <a:t>Как в транспорте себя вести. </a:t>
            </a:r>
          </a:p>
          <a:p>
            <a:r>
              <a:rPr lang="ru-RU" b="1" dirty="0"/>
              <a:t>Запомним мы с тобой, играя, </a:t>
            </a:r>
          </a:p>
          <a:p>
            <a:r>
              <a:rPr lang="ru-RU" b="1" dirty="0"/>
              <a:t>Все правила движенья изучая. </a:t>
            </a:r>
          </a:p>
        </p:txBody>
      </p:sp>
      <p:pic>
        <p:nvPicPr>
          <p:cNvPr id="12290" name="Picture 2" descr="C:\Users\света\Desktop\Новая папка (5)\WP_20141215_11_53_55_P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548680"/>
            <a:ext cx="5616624" cy="33569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95736" y="371703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А трудиться нам не лень, </a:t>
            </a:r>
          </a:p>
          <a:p>
            <a:r>
              <a:rPr lang="ru-RU" b="1" dirty="0"/>
              <a:t>Мы дежурим каждый день.</a:t>
            </a:r>
          </a:p>
        </p:txBody>
      </p:sp>
      <p:pic>
        <p:nvPicPr>
          <p:cNvPr id="13314" name="Picture 2" descr="C:\Users\света\Desktop\Новая папка (5)\WP_20141212_15_04_59_P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3995936" cy="3000270"/>
          </a:xfrm>
          <a:prstGeom prst="rect">
            <a:avLst/>
          </a:prstGeom>
          <a:noFill/>
        </p:spPr>
      </p:pic>
      <p:pic>
        <p:nvPicPr>
          <p:cNvPr id="1026" name="Picture 2" descr="C:\Users\света\Desktop\Новая папка (5)\WP_20141212_14_52_10_Pr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32656"/>
            <a:ext cx="4104456" cy="30243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54868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Здесь речь мы развиваем,</a:t>
            </a:r>
          </a:p>
          <a:p>
            <a:r>
              <a:rPr lang="ru-RU" b="1" dirty="0" smtClean="0"/>
              <a:t>Рисуем и считаем.</a:t>
            </a:r>
          </a:p>
          <a:p>
            <a:r>
              <a:rPr lang="ru-RU" b="1" dirty="0" smtClean="0"/>
              <a:t>Здесь мир мы познаем – </a:t>
            </a:r>
          </a:p>
          <a:p>
            <a:r>
              <a:rPr lang="ru-RU" b="1" dirty="0" smtClean="0"/>
              <a:t>Каждый день занятия проводят воспитатели!</a:t>
            </a:r>
            <a:endParaRPr lang="ru-RU" b="1" dirty="0"/>
          </a:p>
        </p:txBody>
      </p:sp>
      <p:pic>
        <p:nvPicPr>
          <p:cNvPr id="14338" name="Picture 2" descr="C:\Users\света\Desktop\Новая папка\Новая папка (3)\P10800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332656"/>
            <a:ext cx="4139952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54868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Чище умывайся, воды не жалей-</a:t>
            </a:r>
          </a:p>
          <a:p>
            <a:r>
              <a:rPr lang="ru-RU" b="1" dirty="0" smtClean="0"/>
              <a:t>Будут ладошки от мыла белей!</a:t>
            </a:r>
            <a:endParaRPr lang="ru-RU" b="1" dirty="0"/>
          </a:p>
        </p:txBody>
      </p:sp>
      <p:pic>
        <p:nvPicPr>
          <p:cNvPr id="15362" name="Picture 2" descr="C:\Users\света\Desktop\Новая папка (5)\WP_20141215_11_57_39_P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412776"/>
            <a:ext cx="4788024" cy="32883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393305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Когда усталые игрушки на полках отдыхают,</a:t>
            </a:r>
          </a:p>
          <a:p>
            <a:r>
              <a:rPr lang="ru-RU" b="1" dirty="0" smtClean="0"/>
              <a:t>Усталые ребята спят в спальне сладким сном!</a:t>
            </a:r>
            <a:endParaRPr lang="ru-RU" b="1" dirty="0"/>
          </a:p>
        </p:txBody>
      </p:sp>
      <p:pic>
        <p:nvPicPr>
          <p:cNvPr id="16386" name="Picture 2" descr="C:\Users\света\Desktop\Новая папка (5)\WP_20141212_14_15_33_P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476672"/>
            <a:ext cx="5004048" cy="30002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404664"/>
            <a:ext cx="56166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НАШИ ДОСТИЖЕНИЯ!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7410" name="Picture 2" descr="C:\Users\света\Desktop\все для детского сада\грамоты и дипломы ВСЕ\=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340768"/>
            <a:ext cx="1512167" cy="2160240"/>
          </a:xfrm>
          <a:prstGeom prst="rect">
            <a:avLst/>
          </a:prstGeom>
          <a:noFill/>
        </p:spPr>
      </p:pic>
      <p:pic>
        <p:nvPicPr>
          <p:cNvPr id="17412" name="Picture 4" descr="C:\Users\света\Desktop\все для детского сада\грамоты и дипломы ВСЕ\кулишо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980728"/>
            <a:ext cx="1632062" cy="2160240"/>
          </a:xfrm>
          <a:prstGeom prst="rect">
            <a:avLst/>
          </a:prstGeom>
          <a:noFill/>
        </p:spPr>
      </p:pic>
      <p:pic>
        <p:nvPicPr>
          <p:cNvPr id="17413" name="Picture 5" descr="C:\Users\света\Desktop\все для детского сада\грамоты и дипломы ВСЕ\Максименко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916832"/>
            <a:ext cx="1584176" cy="2276872"/>
          </a:xfrm>
          <a:prstGeom prst="rect">
            <a:avLst/>
          </a:prstGeom>
          <a:noFill/>
        </p:spPr>
      </p:pic>
      <p:pic>
        <p:nvPicPr>
          <p:cNvPr id="17414" name="Picture 6" descr="C:\Users\света\Desktop\все для детского сада\грамоты и дипломы ВСЕ\Невзоров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216" y="404664"/>
            <a:ext cx="1656184" cy="2448272"/>
          </a:xfrm>
          <a:prstGeom prst="rect">
            <a:avLst/>
          </a:prstGeom>
          <a:noFill/>
        </p:spPr>
      </p:pic>
      <p:pic>
        <p:nvPicPr>
          <p:cNvPr id="8" name="Picture 4" descr="C:\Users\света\Desktop\все для детского сада\грамоты и дипломы ВСЕ\тарасов-03-авг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55776" y="3284984"/>
            <a:ext cx="1632063" cy="24208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7744" y="141277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/>
              <a:t>Для детей вторая мама</a:t>
            </a:r>
          </a:p>
          <a:p>
            <a:pPr algn="ctr"/>
            <a:r>
              <a:rPr lang="ru-RU" b="1" dirty="0" smtClean="0"/>
              <a:t>Воспитательница  сада!</a:t>
            </a:r>
          </a:p>
          <a:p>
            <a:pPr algn="ctr"/>
            <a:r>
              <a:rPr lang="ru-RU" b="1" dirty="0" smtClean="0"/>
              <a:t>Терпелива с ребятней,</a:t>
            </a:r>
          </a:p>
          <a:p>
            <a:pPr algn="ctr"/>
            <a:r>
              <a:rPr lang="ru-RU" b="1" dirty="0" smtClean="0"/>
              <a:t>Развлекает их игрой!</a:t>
            </a:r>
            <a:endParaRPr lang="ru-RU" b="1" dirty="0"/>
          </a:p>
        </p:txBody>
      </p:sp>
      <p:pic>
        <p:nvPicPr>
          <p:cNvPr id="1026" name="Picture 2" descr="C:\Users\света\Desktop\Рисунок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2664296" cy="3558083"/>
          </a:xfrm>
          <a:prstGeom prst="rect">
            <a:avLst/>
          </a:prstGeom>
          <a:noFill/>
        </p:spPr>
      </p:pic>
      <p:pic>
        <p:nvPicPr>
          <p:cNvPr id="1027" name="Picture 3" descr="C:\Users\света\Desktop\фотографии\фото общие\0 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404664"/>
            <a:ext cx="2160240" cy="29969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79512" y="3645024"/>
            <a:ext cx="34039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Малявина Вера Николаевна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364088" y="3501008"/>
            <a:ext cx="38188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Хаустова Светлана Викторовна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483769" y="4149080"/>
            <a:ext cx="33123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воспитатели высшей квалификационной  категории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света\Desktop\все для детского сада\грамоты и дипломы ВСЕ\СП-000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2508320" cy="1728192"/>
          </a:xfrm>
          <a:prstGeom prst="rect">
            <a:avLst/>
          </a:prstGeom>
          <a:noFill/>
        </p:spPr>
      </p:pic>
      <p:pic>
        <p:nvPicPr>
          <p:cNvPr id="18435" name="Picture 3" descr="C:\Users\света\Desktop\все для детского сада\грамоты и дипломы ВСЕ\СП-000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260648"/>
            <a:ext cx="2388032" cy="1716024"/>
          </a:xfrm>
          <a:prstGeom prst="rect">
            <a:avLst/>
          </a:prstGeom>
          <a:noFill/>
        </p:spPr>
      </p:pic>
      <p:pic>
        <p:nvPicPr>
          <p:cNvPr id="5" name="Picture 3" descr="C:\Users\света\Desktop\все для детского сада\грамоты и дипломы ВСЕ\космос ДР 6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332656"/>
            <a:ext cx="2555776" cy="1728192"/>
          </a:xfrm>
          <a:prstGeom prst="rect">
            <a:avLst/>
          </a:prstGeom>
          <a:noFill/>
        </p:spPr>
      </p:pic>
      <p:pic>
        <p:nvPicPr>
          <p:cNvPr id="18437" name="Picture 5" descr="C:\Users\света\Desktop\все для детского сада\грамоты и дипломы ВСЕ\х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728" y="2071678"/>
            <a:ext cx="1309824" cy="2223698"/>
          </a:xfrm>
          <a:prstGeom prst="rect">
            <a:avLst/>
          </a:prstGeom>
          <a:noFill/>
        </p:spPr>
      </p:pic>
      <p:pic>
        <p:nvPicPr>
          <p:cNvPr id="18438" name="Picture 6" descr="C:\Users\света\Desktop\все для детского сада\грамоты и дипломы ВСЕ\Ч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7686" y="2214554"/>
            <a:ext cx="1285884" cy="214314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488" y="3500438"/>
            <a:ext cx="1357322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60" y="2500306"/>
            <a:ext cx="1214446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611560" y="954013"/>
            <a:ext cx="7200800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Группу всю мы показали, 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 себе все рассказали. 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Вас в гости снова будем ждать, 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Нам есть еще, что показать.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468560" y="3573016"/>
            <a:ext cx="8424862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2800" b="1" dirty="0">
              <a:solidFill>
                <a:schemeClr val="tx2">
                  <a:lumMod val="50000"/>
                </a:schemeClr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t>учитель английского языка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t>Бугаева Светлана Васильевна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t>МБОУ ООШ № 30 имени майора </a:t>
            </a:r>
            <a:r>
              <a:rPr lang="ru-RU" sz="1600" b="1" dirty="0" err="1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t>П.Ф.Баштовенко</a:t>
            </a:r>
            <a:endParaRPr lang="ru-RU" sz="1600" b="1" dirty="0">
              <a:solidFill>
                <a:schemeClr val="tx2">
                  <a:lumMod val="50000"/>
                </a:schemeClr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t>ст. Петровской Славянского района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t>Сайт: </a:t>
            </a:r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t>lanabugaeva.ucoz.ru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39952" y="126876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Наша няня- просто класс!</a:t>
            </a:r>
          </a:p>
          <a:p>
            <a:r>
              <a:rPr lang="ru-RU" b="1" dirty="0" smtClean="0"/>
              <a:t>Чистота и блеск у нас!</a:t>
            </a:r>
          </a:p>
          <a:p>
            <a:r>
              <a:rPr lang="ru-RU" b="1" dirty="0" smtClean="0"/>
              <a:t>Моет, чистит, трет и трет….</a:t>
            </a:r>
          </a:p>
          <a:p>
            <a:r>
              <a:rPr lang="ru-RU" b="1" dirty="0" smtClean="0"/>
              <a:t>Никогда не устает!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371703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err="1" smtClean="0"/>
              <a:t>Коконова</a:t>
            </a:r>
            <a:r>
              <a:rPr lang="ru-RU" b="1" dirty="0" smtClean="0"/>
              <a:t> Вера Сергеевна,</a:t>
            </a:r>
          </a:p>
          <a:p>
            <a:r>
              <a:rPr lang="ru-RU" b="1" dirty="0" smtClean="0"/>
              <a:t> младший воспитатель</a:t>
            </a:r>
            <a:endParaRPr lang="ru-RU" b="1" dirty="0"/>
          </a:p>
        </p:txBody>
      </p:sp>
      <p:pic>
        <p:nvPicPr>
          <p:cNvPr id="1026" name="Picture 2" descr="C:\Users\света\Desktop\Новая папка (5)\WP_20141215_11_33_11_P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332656"/>
            <a:ext cx="2808312" cy="32403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476672"/>
            <a:ext cx="835292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В нашей группе 27 детей:  </a:t>
            </a:r>
            <a:r>
              <a:rPr lang="ru-RU" dirty="0"/>
              <a:t>17 мальчиков и 10 девочек.</a:t>
            </a:r>
          </a:p>
          <a:p>
            <a:r>
              <a:rPr lang="ru-RU" dirty="0"/>
              <a:t>Полных семей – 22.</a:t>
            </a:r>
          </a:p>
          <a:p>
            <a:r>
              <a:rPr lang="ru-RU" dirty="0"/>
              <a:t>Неполных </a:t>
            </a:r>
            <a:r>
              <a:rPr lang="ru-RU" dirty="0" smtClean="0"/>
              <a:t>семей </a:t>
            </a:r>
            <a:r>
              <a:rPr lang="ru-RU" dirty="0"/>
              <a:t>– 5.</a:t>
            </a:r>
          </a:p>
          <a:p>
            <a:r>
              <a:rPr lang="ru-RU" dirty="0"/>
              <a:t>1 семья многодетная.</a:t>
            </a:r>
          </a:p>
          <a:p>
            <a:r>
              <a:rPr lang="ru-RU" dirty="0"/>
              <a:t>1 семья имеет ребенка инвалида</a:t>
            </a:r>
            <a:r>
              <a:rPr lang="ru-RU" dirty="0" smtClean="0"/>
              <a:t>.</a:t>
            </a:r>
          </a:p>
          <a:p>
            <a:pPr algn="ctr"/>
            <a:r>
              <a:rPr lang="ru-RU" b="1" dirty="0" smtClean="0"/>
              <a:t>Статус родителей</a:t>
            </a:r>
            <a:r>
              <a:rPr lang="ru-RU" dirty="0" smtClean="0"/>
              <a:t>:</a:t>
            </a:r>
          </a:p>
          <a:p>
            <a:pPr algn="ctr"/>
            <a:r>
              <a:rPr lang="ru-RU" dirty="0" smtClean="0"/>
              <a:t>      Служащие – 5 человек</a:t>
            </a:r>
          </a:p>
          <a:p>
            <a:pPr algn="ctr"/>
            <a:r>
              <a:rPr lang="ru-RU" dirty="0" smtClean="0"/>
              <a:t>                   Предприниматели – 1 человек</a:t>
            </a:r>
          </a:p>
          <a:p>
            <a:pPr algn="ctr"/>
            <a:r>
              <a:rPr lang="ru-RU" dirty="0" smtClean="0"/>
              <a:t>       Рабочие – 33 человека</a:t>
            </a:r>
          </a:p>
          <a:p>
            <a:pPr algn="ctr"/>
            <a:r>
              <a:rPr lang="ru-RU" dirty="0" smtClean="0"/>
              <a:t>                   Не работающие – 10 человек.</a:t>
            </a:r>
          </a:p>
          <a:p>
            <a:r>
              <a:rPr lang="ru-RU" b="1" dirty="0" smtClean="0"/>
              <a:t>Образование родителей:</a:t>
            </a:r>
          </a:p>
          <a:p>
            <a:r>
              <a:rPr lang="ru-RU" dirty="0" smtClean="0"/>
              <a:t>Высшее – 17 человек</a:t>
            </a:r>
          </a:p>
          <a:p>
            <a:r>
              <a:rPr lang="ru-RU" dirty="0" smtClean="0"/>
              <a:t>Среднее профессиональное – 7 человек</a:t>
            </a:r>
          </a:p>
          <a:p>
            <a:r>
              <a:rPr lang="ru-RU" dirty="0" smtClean="0"/>
              <a:t>Среднее специальное – 7 человек</a:t>
            </a:r>
          </a:p>
          <a:p>
            <a:r>
              <a:rPr lang="ru-RU" dirty="0" smtClean="0"/>
              <a:t>Среднее – 18 человек.</a:t>
            </a:r>
          </a:p>
          <a:p>
            <a:endParaRPr lang="ru-RU" b="1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332656"/>
            <a:ext cx="835292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Микроклимат в группе благоприятный. </a:t>
            </a:r>
          </a:p>
          <a:p>
            <a:r>
              <a:rPr lang="ru-RU" sz="2400" dirty="0" smtClean="0"/>
              <a:t>Дети с удовольствием посещают детский сад. </a:t>
            </a:r>
          </a:p>
          <a:p>
            <a:r>
              <a:rPr lang="ru-RU" sz="2400" dirty="0" smtClean="0"/>
              <a:t>Дети владеют соответствующими возрасту знаниями, умениями и навыками, активны, подвижны. </a:t>
            </a:r>
          </a:p>
          <a:p>
            <a:r>
              <a:rPr lang="ru-RU" sz="2400" dirty="0" smtClean="0"/>
              <a:t>Дети самостоятельны, одеваются и раздеваются, дежурят, выполняют поручения, быстро убирают игрушки.  С удовольствием играют в разнообразные игры. </a:t>
            </a:r>
          </a:p>
          <a:p>
            <a:r>
              <a:rPr lang="ru-RU" sz="2400" dirty="0" smtClean="0"/>
              <a:t>Дети любознательны, задают много вопросов, очень любят слушать рассказы о животных, сказки, драматизируют их, знают много стихов.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395536" y="832156"/>
            <a:ext cx="4464496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 раздевалке шкафчики.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 них пальто и шарфики,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Туфли, шапочки, ботинки,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А на шкафчиках картинки: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Знаю я зачем картинки!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Чтоб не путали ботинки,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Туфли, шапочки, пальтишки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Даши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Гриши и Иришки.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050" name="Picture 2" descr="C:\Users\света\Desktop\Новая папка (5)\WP_20141215_11_45_32_P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404664"/>
            <a:ext cx="4608512" cy="33843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332656"/>
            <a:ext cx="59401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Вам в воспитании детей поможет,</a:t>
            </a:r>
          </a:p>
          <a:p>
            <a:r>
              <a:rPr lang="ru-RU" sz="2000" b="1" dirty="0"/>
              <a:t>Родительский наш уголок.</a:t>
            </a:r>
          </a:p>
        </p:txBody>
      </p:sp>
      <p:pic>
        <p:nvPicPr>
          <p:cNvPr id="32770" name="Picture 2" descr="C:\Users\света\Desktop\Новая папка\оформление\WP_20141106_11_15_53_P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124744"/>
            <a:ext cx="5256584" cy="36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692696"/>
            <a:ext cx="74168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Радуга творчества - выставка наша!</a:t>
            </a:r>
          </a:p>
        </p:txBody>
      </p:sp>
      <p:pic>
        <p:nvPicPr>
          <p:cNvPr id="21506" name="Picture 2" descr="C:\Users\света\Desktop\Новая папка\оформление\WP_20141106_11_16_35_P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556792"/>
            <a:ext cx="4752528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3335_shk">
  <a:themeElements>
    <a:clrScheme name="елочный">
      <a:dk1>
        <a:srgbClr val="003300"/>
      </a:dk1>
      <a:lt1>
        <a:srgbClr val="99FF99"/>
      </a:lt1>
      <a:dk2>
        <a:srgbClr val="006600"/>
      </a:dk2>
      <a:lt2>
        <a:srgbClr val="99FF66"/>
      </a:lt2>
      <a:accent1>
        <a:srgbClr val="FFFF00"/>
      </a:accent1>
      <a:accent2>
        <a:srgbClr val="66FF33"/>
      </a:accent2>
      <a:accent3>
        <a:srgbClr val="009900"/>
      </a:accent3>
      <a:accent4>
        <a:srgbClr val="FFFF99"/>
      </a:accent4>
      <a:accent5>
        <a:srgbClr val="6600FF"/>
      </a:accent5>
      <a:accent6>
        <a:srgbClr val="CCFF33"/>
      </a:accent6>
      <a:hlink>
        <a:srgbClr val="0000FF"/>
      </a:hlink>
      <a:folHlink>
        <a:srgbClr val="00CC66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43335_shk</Template>
  <TotalTime>165</TotalTime>
  <Words>679</Words>
  <Application>Microsoft Office PowerPoint</Application>
  <PresentationFormat>Экран (4:3)</PresentationFormat>
  <Paragraphs>122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43335_shk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света</dc:creator>
  <cp:lastModifiedBy>Admin</cp:lastModifiedBy>
  <cp:revision>20</cp:revision>
  <dcterms:created xsi:type="dcterms:W3CDTF">2014-12-12T10:20:06Z</dcterms:created>
  <dcterms:modified xsi:type="dcterms:W3CDTF">2014-12-16T11:04:56Z</dcterms:modified>
</cp:coreProperties>
</file>